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2" r:id="rId6"/>
    <p:sldId id="1314" r:id="rId7"/>
    <p:sldId id="1316" r:id="rId8"/>
    <p:sldId id="1313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99" d="100"/>
          <a:sy n="99" d="100"/>
        </p:scale>
        <p:origin x="384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9/27/2025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9/27/2025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#163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Wuhan, CHINA 13 - 17 October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S5-254207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S5-254207: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SA5#162, 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Wuhan, CHINA 13 - 17 October 2025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805858"/>
              </p:ext>
            </p:extLst>
          </p:nvPr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6G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SA2/3/4/5/6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Bei Jing, China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Wu Han,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57176" y="5349486"/>
            <a:ext cx="11277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624947" y="6145836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941140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SP-250709 (endorsed)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549242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436943"/>
              </p:ext>
            </p:extLst>
          </p:nvPr>
        </p:nvGraphicFramePr>
        <p:xfrm>
          <a:off x="492696" y="1328840"/>
          <a:ext cx="11206608" cy="336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July 2025 13:00 UTC - 15:00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Management of Network Digital Twin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AI/ML management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Intent-driven Management Services (20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 July 2025 13:00 UTC - 14:00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Autonomous Agents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ZSM </a:t>
                      </a:r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PoCs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Open discussion (15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546295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EE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Sep 2025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11.30-12.30 CEST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Multi-dimensional Energy Efficiency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565670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</a:t>
                      </a:r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September,2025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12384</TotalTime>
  <Words>703</Words>
  <Application>Microsoft Office PowerPoint</Application>
  <PresentationFormat>Widescreen</PresentationFormat>
  <Paragraphs>166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 SA5 meeting calendar    </vt:lpstr>
      <vt:lpstr>3GPP SA &amp; SA5 meeting calendar (2025)</vt:lpstr>
      <vt:lpstr>PowerPoint Presentation</vt:lpstr>
      <vt:lpstr>PowerPoint Presentation</vt:lpstr>
      <vt:lpstr>Joint workshop 2025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812</cp:revision>
  <dcterms:created xsi:type="dcterms:W3CDTF">2019-03-13T01:38:36Z</dcterms:created>
  <dcterms:modified xsi:type="dcterms:W3CDTF">2025-09-27T04:12:38Z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